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4" r:id="rId2"/>
    <p:sldMasterId id="2147483706" r:id="rId3"/>
    <p:sldMasterId id="2147483730" r:id="rId4"/>
    <p:sldMasterId id="2147483742" r:id="rId5"/>
    <p:sldMasterId id="2147483754" r:id="rId6"/>
    <p:sldMasterId id="2147483766" r:id="rId7"/>
  </p:sldMasterIdLst>
  <p:notesMasterIdLst>
    <p:notesMasterId r:id="rId32"/>
  </p:notesMasterIdLst>
  <p:sldIdLst>
    <p:sldId id="282" r:id="rId8"/>
    <p:sldId id="284" r:id="rId9"/>
    <p:sldId id="288" r:id="rId10"/>
    <p:sldId id="290" r:id="rId11"/>
    <p:sldId id="292" r:id="rId12"/>
    <p:sldId id="293" r:id="rId13"/>
    <p:sldId id="263" r:id="rId14"/>
    <p:sldId id="264" r:id="rId15"/>
    <p:sldId id="265" r:id="rId16"/>
    <p:sldId id="266" r:id="rId17"/>
    <p:sldId id="267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94" r:id="rId29"/>
    <p:sldId id="279" r:id="rId30"/>
    <p:sldId id="295" r:id="rId31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49557-E832-4CB1-8F98-999DE8CE2183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2DEC5-1B3D-4A82-88E1-02369D236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2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A2D15486-542C-40F0-8BF4-D5BFE41DFF6A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o-RO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821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A2D15486-542C-40F0-8BF4-D5BFE41DFF6A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o-RO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09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A2D15486-542C-40F0-8BF4-D5BFE41DFF6A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24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o-RO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6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smtClean="0"/>
              <a:t>Clic pentru a edita stilul de subtitlu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5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577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3785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devărat sau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23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94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1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o-RO" smtClean="0"/>
              <a:t>Clic pentru a edita stilul de subtitlu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6DF3D-6674-4357-A8E2-891C8F66E0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40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B57C1-9575-4333-9998-4D5BCA969D7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11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DEC97-5224-49B6-B4DA-50D54D10BF9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8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88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D6EA8-EB95-4C51-BB7A-6895FDF162A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39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DA2FD-C915-4ED7-828E-32628E01078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68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E4711-8152-415D-8ABA-1FD18AFE241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83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A6241-7F1F-457A-B345-8F9904C709B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29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5CA91-688D-44D8-B8BF-9ADE2E59E3D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3356C-3D12-4477-A3B6-5BAB1115A0A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83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8C25B-E175-4CA8-B4C0-70A103AECD1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1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0454A-CAAD-4F94-BE05-8B5DB4496D7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55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o-RO" smtClean="0"/>
              <a:t>Clic pentru a edita stilul de subtitlu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6DF3D-6674-4357-A8E2-891C8F66E0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96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B57C1-9575-4333-9998-4D5BCA969D7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9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1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DEC97-5224-49B6-B4DA-50D54D10BF9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4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D6EA8-EB95-4C51-BB7A-6895FDF162A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05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DA2FD-C915-4ED7-828E-32628E01078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60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E4711-8152-415D-8ABA-1FD18AFE241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30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A6241-7F1F-457A-B345-8F9904C709B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14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5CA91-688D-44D8-B8BF-9ADE2E59E3D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200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3356C-3D12-4477-A3B6-5BAB1115A0A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24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8C25B-E175-4CA8-B4C0-70A103AECD1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85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0454A-CAAD-4F94-BE05-8B5DB4496D7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79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o-RO" smtClean="0"/>
              <a:t>Clic pentru a edita stilul de subtitlu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6DF3D-6674-4357-A8E2-891C8F66E0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5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80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B57C1-9575-4333-9998-4D5BCA969D7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44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DEC97-5224-49B6-B4DA-50D54D10BF9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276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D6EA8-EB95-4C51-BB7A-6895FDF162A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62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DA2FD-C915-4ED7-828E-32628E01078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581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E4711-8152-415D-8ABA-1FD18AFE241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33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A6241-7F1F-457A-B345-8F9904C709B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19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5CA91-688D-44D8-B8BF-9ADE2E59E3D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04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3356C-3D12-4477-A3B6-5BAB1115A0A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344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8C25B-E175-4CA8-B4C0-70A103AECD1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7478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0454A-CAAD-4F94-BE05-8B5DB4496D7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54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o-RO" smtClean="0"/>
              <a:t>Clic pentru a edita stilul de subtitlu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6DF3D-6674-4357-A8E2-891C8F66E0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495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B57C1-9575-4333-9998-4D5BCA969D7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378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DEC97-5224-49B6-B4DA-50D54D10BF9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9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D6EA8-EB95-4C51-BB7A-6895FDF162A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789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DA2FD-C915-4ED7-828E-32628E01078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526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E4711-8152-415D-8ABA-1FD18AFE241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13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A6241-7F1F-457A-B345-8F9904C709B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144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5CA91-688D-44D8-B8BF-9ADE2E59E3D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461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3356C-3D12-4477-A3B6-5BAB1115A0A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468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8C25B-E175-4CA8-B4C0-70A103AECD1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0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513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0454A-CAAD-4F94-BE05-8B5DB4496D7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273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o-RO" smtClean="0"/>
              <a:t>Clic pentru a edita stilul de subtitlu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6DF3D-6674-4357-A8E2-891C8F66E0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583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B57C1-9575-4333-9998-4D5BCA969D7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35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DEC97-5224-49B6-B4DA-50D54D10BF9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786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D6EA8-EB95-4C51-BB7A-6895FDF162A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390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DA2FD-C915-4ED7-828E-32628E01078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88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E4711-8152-415D-8ABA-1FD18AFE241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048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A6241-7F1F-457A-B345-8F9904C709B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970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5CA91-688D-44D8-B8BF-9ADE2E59E3D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20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3356C-3D12-4477-A3B6-5BAB1115A0A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5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978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8C25B-E175-4CA8-B4C0-70A103AECD1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048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0454A-CAAD-4F94-BE05-8B5DB4496D7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333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o-RO" smtClean="0"/>
              <a:t>Clic pentru a edita stilul de subtitlu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6DF3D-6674-4357-A8E2-891C8F66E0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09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DB57C1-9575-4333-9998-4D5BCA969D7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932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DEC97-5224-49B6-B4DA-50D54D10BF9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656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D6EA8-EB95-4C51-BB7A-6895FDF162A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228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DA2FD-C915-4ED7-828E-32628E01078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22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E4711-8152-415D-8ABA-1FD18AFE241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053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A6241-7F1F-457A-B345-8F9904C709B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301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5CA91-688D-44D8-B8BF-9ADE2E59E3D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6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503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3356C-3D12-4477-A3B6-5BAB1115A0A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672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8C25B-E175-4CA8-B4C0-70A103AECD1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875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0454A-CAAD-4F94-BE05-8B5DB4496D7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4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 smtClean="0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0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F5093-0057-41CF-B0A0-314A8511CAD2}" type="datetimeFigureOut">
              <a:rPr lang="en-US" smtClean="0"/>
              <a:t>6/22/2015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E92F27A-84C9-455F-A9AC-E040EA5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5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56DF3D-6674-4357-A8E2-891C8F66E0D2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Trebuchet MS" panose="020B0603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6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56DF3D-6674-4357-A8E2-891C8F66E0D2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Trebuchet MS" panose="020B0603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02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56DF3D-6674-4357-A8E2-891C8F66E0D2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Trebuchet MS" panose="020B0603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56DF3D-6674-4357-A8E2-891C8F66E0D2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Trebuchet MS" panose="020B0603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5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56DF3D-6674-4357-A8E2-891C8F66E0D2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Trebuchet MS" panose="020B0603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40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Clic pentru editare stil titlu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56DF3D-6674-4357-A8E2-891C8F66E0D2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Trebuchet MS" panose="020B0603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5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0" Type="http://schemas.openxmlformats.org/officeDocument/2006/relationships/image" Target="../media/image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jpeg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11" Type="http://schemas.openxmlformats.org/officeDocument/2006/relationships/image" Target="../media/image1.wmf"/><Relationship Id="rId5" Type="http://schemas.openxmlformats.org/officeDocument/2006/relationships/image" Target="../media/image2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9.jpe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hyperlink" Target="http://www.cjbotosani.ro/" TargetMode="Externa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jpeg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jpeg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0" Type="http://schemas.openxmlformats.org/officeDocument/2006/relationships/image" Target="../media/image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.bin"/><Relationship Id="rId14" Type="http://schemas.openxmlformats.org/officeDocument/2006/relationships/hyperlink" Target="mailto:office@cjbotosani.ro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5" descr="sigla guver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6" y="228600"/>
            <a:ext cx="9747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Instrumente structura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757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Bara color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13439"/>
            <a:ext cx="914400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inforegior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6248400"/>
            <a:ext cx="12160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 descr="Sigla CJB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228600"/>
            <a:ext cx="8683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04" name="Object 15"/>
          <p:cNvGraphicFramePr>
            <a:graphicFrameLocks noChangeAspect="1"/>
          </p:cNvGraphicFramePr>
          <p:nvPr/>
        </p:nvGraphicFramePr>
        <p:xfrm>
          <a:off x="4648200" y="4724400"/>
          <a:ext cx="2973388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orelDRAW" r:id="rId9" imgW="2810256" imgH="905256" progId="CorelDRAW.Graphic.13">
                  <p:embed/>
                </p:oleObj>
              </mc:Choice>
              <mc:Fallback>
                <p:oleObj name="CorelDRAW" r:id="rId9" imgW="2810256" imgH="905256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724400"/>
                        <a:ext cx="2973388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5" name="Picture 39" descr="Graphic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13763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1" descr="http://www.fonduri-structurale.ro/Document_Files/Stiri/00012283/yhr0k_sigla%20MDRAP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42889"/>
            <a:ext cx="2514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555124" y="2057399"/>
            <a:ext cx="9112876" cy="2050961"/>
          </a:xfrm>
        </p:spPr>
        <p:txBody>
          <a:bodyPr>
            <a:normAutofit fontScale="90000"/>
          </a:bodyPr>
          <a:lstStyle/>
          <a:p>
            <a:r>
              <a:rPr lang="ro-RO" sz="2900" b="1" dirty="0">
                <a:latin typeface="Trebuchet MS" panose="020B0603020202020204" pitchFamily="34" charset="0"/>
              </a:rPr>
              <a:t>Conferința</a:t>
            </a:r>
            <a:br>
              <a:rPr lang="ro-RO" sz="2900" b="1" dirty="0">
                <a:latin typeface="Trebuchet MS" panose="020B0603020202020204" pitchFamily="34" charset="0"/>
              </a:rPr>
            </a:br>
            <a:r>
              <a:rPr lang="ro-RO" sz="2900" b="1" dirty="0" smtClean="0">
                <a:latin typeface="Trebuchet MS" panose="020B0603020202020204" pitchFamily="34" charset="0"/>
              </a:rPr>
              <a:t/>
            </a:r>
            <a:br>
              <a:rPr lang="ro-RO" sz="2900" b="1" dirty="0" smtClean="0">
                <a:latin typeface="Trebuchet MS" panose="020B0603020202020204" pitchFamily="34" charset="0"/>
              </a:rPr>
            </a:br>
            <a:r>
              <a:rPr lang="ro-RO" sz="2900" b="1" dirty="0">
                <a:latin typeface="Trebuchet MS" panose="020B0603020202020204" pitchFamily="34" charset="0"/>
              </a:rPr>
              <a:t> „REGIO în Nord – Estul României – Misiune îndeplinită</a:t>
            </a:r>
            <a:r>
              <a:rPr lang="ro-RO" sz="2900" b="1" dirty="0" smtClean="0">
                <a:latin typeface="Trebuchet MS" panose="020B0603020202020204" pitchFamily="34" charset="0"/>
              </a:rPr>
              <a:t>”</a:t>
            </a:r>
            <a:r>
              <a:rPr lang="en-US" sz="2900" b="1" dirty="0" smtClean="0">
                <a:latin typeface="Trebuchet MS" panose="020B0603020202020204" pitchFamily="34" charset="0"/>
              </a:rPr>
              <a:t/>
            </a:r>
            <a:br>
              <a:rPr lang="en-US" sz="2900" b="1" dirty="0" smtClean="0">
                <a:latin typeface="Trebuchet MS" panose="020B0603020202020204" pitchFamily="34" charset="0"/>
              </a:rPr>
            </a:br>
            <a:r>
              <a:rPr lang="en-US" sz="2800" b="1" dirty="0">
                <a:latin typeface="Trebuchet MS" panose="020B0603020202020204" pitchFamily="34" charset="0"/>
              </a:rPr>
              <a:t/>
            </a:r>
            <a:br>
              <a:rPr lang="en-US" sz="2800" b="1" dirty="0">
                <a:latin typeface="Trebuchet MS" panose="020B0603020202020204" pitchFamily="34" charset="0"/>
              </a:rPr>
            </a:br>
            <a:r>
              <a:rPr lang="en-US" sz="2800" dirty="0" smtClean="0">
                <a:latin typeface="TrebuchetMS"/>
              </a:rPr>
              <a:t>Piatra </a:t>
            </a:r>
            <a:r>
              <a:rPr lang="en-US" sz="2800" dirty="0" err="1" smtClean="0">
                <a:latin typeface="TrebuchetMS"/>
              </a:rPr>
              <a:t>Neam</a:t>
            </a:r>
            <a:r>
              <a:rPr lang="ro-RO" sz="2800" dirty="0" smtClean="0">
                <a:latin typeface="TrebuchetMS"/>
              </a:rPr>
              <a:t>ț - 23 iunie 2015</a:t>
            </a:r>
            <a:endParaRPr lang="en-US" sz="2800" dirty="0">
              <a:latin typeface="TrebuchetMS"/>
            </a:endParaRPr>
          </a:p>
        </p:txBody>
      </p:sp>
    </p:spTree>
    <p:extLst>
      <p:ext uri="{BB962C8B-B14F-4D97-AF65-F5344CB8AC3E}">
        <p14:creationId xmlns:p14="http://schemas.microsoft.com/office/powerpoint/2010/main" val="395001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32" y="412125"/>
            <a:ext cx="11114936" cy="576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44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75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9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175" y="-762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890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103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2" y="2209800"/>
            <a:ext cx="8758237" cy="2452150"/>
          </a:xfrm>
          <a:blipFill dpi="0" rotWithShape="1">
            <a:blip r:embed="rId4">
              <a:alphaModFix amt="49000"/>
            </a:blip>
            <a:srcRect/>
            <a:stretch>
              <a:fillRect/>
            </a:stretch>
          </a:blipFill>
        </p:spPr>
        <p:txBody>
          <a:bodyPr>
            <a:normAutofit fontScale="90000"/>
          </a:bodyPr>
          <a:lstStyle/>
          <a:p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>„Reabilitarea Spitalului Județean de Urgență </a:t>
            </a:r>
            <a:r>
              <a:rPr lang="ro-RO" altLang="en-US" sz="2400" b="1" dirty="0" err="1">
                <a:solidFill>
                  <a:prstClr val="black"/>
                </a:solidFill>
                <a:latin typeface="Trebuchet MS" panose="020B0603020202020204" pitchFamily="34" charset="0"/>
              </a:rPr>
              <a:t>Mavromati</a:t>
            </a: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> Botoșani” - </a:t>
            </a:r>
            <a:r>
              <a:rPr lang="ro-RO" altLang="en-US" sz="2400" b="1" dirty="0">
                <a:latin typeface="Trebuchet MS" panose="020B0603020202020204" pitchFamily="34" charset="0"/>
              </a:rPr>
              <a:t>Cod SMIS 121156</a:t>
            </a: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4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ro-RO" alt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  <a:t/>
            </a:r>
            <a:br>
              <a:rPr lang="ro-RO" altLang="en-US" sz="2800" b="1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endParaRPr lang="ro-RO" altLang="en-US" sz="2000" b="1" dirty="0">
              <a:latin typeface="Trebuchet MS" panose="020B0603020202020204" pitchFamily="34" charset="0"/>
            </a:endParaRPr>
          </a:p>
        </p:txBody>
      </p:sp>
      <p:pic>
        <p:nvPicPr>
          <p:cNvPr id="4099" name="Picture 5" descr="sigla guver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6" y="228600"/>
            <a:ext cx="9747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Instrumente structura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757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Bara colora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13439"/>
            <a:ext cx="914400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inforegior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6248400"/>
            <a:ext cx="12160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 descr="Sigla CJB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228600"/>
            <a:ext cx="8683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04" name="Object 15"/>
          <p:cNvGraphicFramePr>
            <a:graphicFrameLocks noChangeAspect="1"/>
          </p:cNvGraphicFramePr>
          <p:nvPr/>
        </p:nvGraphicFramePr>
        <p:xfrm>
          <a:off x="4648200" y="4724400"/>
          <a:ext cx="2973388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CorelDRAW" r:id="rId10" imgW="2810256" imgH="905256" progId="CorelDRAW.Graphic.13">
                  <p:embed/>
                </p:oleObj>
              </mc:Choice>
              <mc:Fallback>
                <p:oleObj name="CorelDRAW" r:id="rId10" imgW="2810256" imgH="905256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724400"/>
                        <a:ext cx="2973388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5" name="Picture 39" descr="Graphic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13763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1" descr="http://www.fonduri-structurale.ro/Document_Files/Stiri/00012283/yhr0k_sigla%20MDRAP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42889"/>
            <a:ext cx="2514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69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50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28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18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3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5" descr="sigla guver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6" y="228600"/>
            <a:ext cx="9747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Instrumente structura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7572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Bara color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47" y="5896065"/>
            <a:ext cx="914400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inforegior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6248400"/>
            <a:ext cx="12160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 descr="Sigla CJB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228600"/>
            <a:ext cx="8683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04" name="Object 15"/>
          <p:cNvGraphicFramePr>
            <a:graphicFrameLocks noChangeAspect="1"/>
          </p:cNvGraphicFramePr>
          <p:nvPr/>
        </p:nvGraphicFramePr>
        <p:xfrm>
          <a:off x="4648200" y="4724400"/>
          <a:ext cx="2973388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CorelDRAW" r:id="rId9" imgW="2810256" imgH="905256" progId="CorelDRAW.Graphic.13">
                  <p:embed/>
                </p:oleObj>
              </mc:Choice>
              <mc:Fallback>
                <p:oleObj name="CorelDRAW" r:id="rId9" imgW="2810256" imgH="905256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724400"/>
                        <a:ext cx="2973388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5" name="Picture 39" descr="Graphic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13763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1" descr="http://www.fonduri-structurale.ro/Document_Files/Stiri/00012283/yhr0k_sigla%20MDRAP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42889"/>
            <a:ext cx="2514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u 1"/>
          <p:cNvSpPr>
            <a:spLocks noGrp="1"/>
          </p:cNvSpPr>
          <p:nvPr>
            <p:ph type="ctrTitle" idx="4294967295"/>
          </p:nvPr>
        </p:nvSpPr>
        <p:spPr>
          <a:xfrm>
            <a:off x="1566447" y="1571224"/>
            <a:ext cx="9732135" cy="2975466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 smtClean="0">
                <a:latin typeface="TrebuchetMS-Bold"/>
              </a:rPr>
              <a:t>Date de contact</a:t>
            </a:r>
            <a:r>
              <a:rPr lang="ro-RO" sz="1800" dirty="0" smtClean="0">
                <a:latin typeface="TrebuchetMS-Bold"/>
              </a:rPr>
              <a:t>:</a:t>
            </a:r>
            <a:br>
              <a:rPr lang="ro-RO" sz="1800" dirty="0" smtClean="0">
                <a:latin typeface="TrebuchetMS-Bold"/>
              </a:rPr>
            </a:br>
            <a:r>
              <a:rPr lang="ro-RO" sz="1800" dirty="0" smtClean="0">
                <a:latin typeface="TrebuchetMS-Bold"/>
              </a:rPr>
              <a:t/>
            </a:r>
            <a:br>
              <a:rPr lang="ro-RO" sz="1800" dirty="0" smtClean="0">
                <a:latin typeface="TrebuchetMS-Bold"/>
              </a:rPr>
            </a:br>
            <a:r>
              <a:rPr lang="ro-RO" sz="2000" b="1" dirty="0" smtClean="0">
                <a:latin typeface="TrebuchetMS-Bold"/>
              </a:rPr>
              <a:t>Consiliul Județean Botoșani, </a:t>
            </a:r>
            <a:r>
              <a:rPr lang="ro-RO" sz="1800" dirty="0" smtClean="0">
                <a:latin typeface="TrebuchetMS-Bold"/>
              </a:rPr>
              <a:t>Piața Revoluției nr. 1 – 3,</a:t>
            </a:r>
            <a:r>
              <a:rPr lang="en-US" sz="1800" dirty="0" smtClean="0">
                <a:latin typeface="TrebuchetMS-Bold"/>
              </a:rPr>
              <a:t/>
            </a:r>
            <a:br>
              <a:rPr lang="en-US" sz="1800" dirty="0" smtClean="0">
                <a:latin typeface="TrebuchetMS-Bold"/>
              </a:rPr>
            </a:br>
            <a:r>
              <a:rPr lang="ro-RO" sz="1800" dirty="0" smtClean="0">
                <a:latin typeface="TrebuchetMS-Bold"/>
                <a:hlinkClick r:id="rId13"/>
              </a:rPr>
              <a:t>www.cjbotosani.ro</a:t>
            </a:r>
            <a:r>
              <a:rPr lang="ro-RO" sz="1800" dirty="0" smtClean="0">
                <a:latin typeface="TrebuchetMS-Bold"/>
              </a:rPr>
              <a:t>, e-mail: </a:t>
            </a:r>
            <a:r>
              <a:rPr lang="ro-RO" sz="1800" dirty="0" smtClean="0">
                <a:latin typeface="TrebuchetMS-Bold"/>
                <a:hlinkClick r:id="rId14"/>
              </a:rPr>
              <a:t>office@cjbotosani.ro</a:t>
            </a:r>
            <a:r>
              <a:rPr lang="ro-RO" sz="1800" dirty="0" smtClean="0">
                <a:latin typeface="TrebuchetMS-Bold"/>
              </a:rPr>
              <a:t/>
            </a:r>
            <a:br>
              <a:rPr lang="ro-RO" sz="1800" dirty="0" smtClean="0">
                <a:latin typeface="TrebuchetMS-Bold"/>
              </a:rPr>
            </a:br>
            <a:r>
              <a:rPr lang="ro-RO" sz="1800" dirty="0" smtClean="0">
                <a:latin typeface="TrebuchetMS-Bold"/>
              </a:rPr>
              <a:t>Tel: 0231 514 712, Fax:0231 514 715</a:t>
            </a:r>
            <a:r>
              <a:rPr lang="en-US" sz="1800" dirty="0">
                <a:latin typeface="TrebuchetMS-Bold"/>
              </a:rPr>
              <a:t/>
            </a:r>
            <a:br>
              <a:rPr lang="en-US" sz="1800" dirty="0">
                <a:latin typeface="TrebuchetMS-Bold"/>
              </a:rPr>
            </a:br>
            <a:r>
              <a:rPr lang="ro-RO" sz="1800" dirty="0" smtClean="0">
                <a:latin typeface="TrebuchetMS-Bold"/>
              </a:rPr>
              <a:t/>
            </a:r>
            <a:br>
              <a:rPr lang="ro-RO" sz="1800" dirty="0" smtClean="0">
                <a:latin typeface="TrebuchetMS-Bold"/>
              </a:rPr>
            </a:br>
            <a:r>
              <a:rPr lang="ro-RO" sz="1800" dirty="0" smtClean="0">
                <a:latin typeface="TrebuchetMS-Bold"/>
              </a:rPr>
              <a:t/>
            </a:r>
            <a:br>
              <a:rPr lang="ro-RO" sz="1800" dirty="0" smtClean="0">
                <a:latin typeface="TrebuchetMS-Bold"/>
              </a:rPr>
            </a:br>
            <a:r>
              <a:rPr lang="en-US" sz="2000" b="1" dirty="0" smtClean="0">
                <a:latin typeface="TrebuchetMS-Bold"/>
              </a:rPr>
              <a:t/>
            </a:r>
            <a:br>
              <a:rPr lang="en-US" sz="2000" b="1" dirty="0" smtClean="0">
                <a:latin typeface="TrebuchetMS-Bold"/>
              </a:rPr>
            </a:br>
            <a:r>
              <a:rPr lang="en-US" sz="1800" i="1" dirty="0" err="1" smtClean="0">
                <a:latin typeface="TrebuchetMS"/>
              </a:rPr>
              <a:t>Investim</a:t>
            </a:r>
            <a:r>
              <a:rPr lang="en-US" sz="1800" i="1" dirty="0" smtClean="0">
                <a:latin typeface="TrebuchetMS"/>
              </a:rPr>
              <a:t> </a:t>
            </a:r>
            <a:r>
              <a:rPr lang="en-US" sz="1800" i="1" dirty="0" err="1">
                <a:latin typeface="TrebuchetMS"/>
              </a:rPr>
              <a:t>în</a:t>
            </a:r>
            <a:r>
              <a:rPr lang="en-US" sz="1800" i="1" dirty="0">
                <a:latin typeface="TrebuchetMS"/>
              </a:rPr>
              <a:t> </a:t>
            </a:r>
            <a:r>
              <a:rPr lang="en-US" sz="1800" i="1" dirty="0" err="1">
                <a:latin typeface="TrebuchetMS"/>
              </a:rPr>
              <a:t>viitorul</a:t>
            </a:r>
            <a:r>
              <a:rPr lang="en-US" sz="1800" i="1" dirty="0">
                <a:latin typeface="TrebuchetMS"/>
              </a:rPr>
              <a:t> </a:t>
            </a:r>
            <a:r>
              <a:rPr lang="en-US" sz="1800" i="1" dirty="0" err="1">
                <a:latin typeface="TrebuchetMS"/>
              </a:rPr>
              <a:t>tău</a:t>
            </a:r>
            <a:r>
              <a:rPr lang="en-US" sz="1800" i="1" dirty="0">
                <a:latin typeface="TrebuchetMS"/>
              </a:rPr>
              <a:t>!</a:t>
            </a:r>
            <a:br>
              <a:rPr lang="en-US" sz="1800" i="1" dirty="0">
                <a:latin typeface="TrebuchetMS"/>
              </a:rPr>
            </a:br>
            <a:r>
              <a:rPr lang="en-US" sz="1800" dirty="0" err="1">
                <a:latin typeface="TrebuchetMS"/>
              </a:rPr>
              <a:t>Proiect</a:t>
            </a:r>
            <a:r>
              <a:rPr lang="en-US" sz="1800" dirty="0">
                <a:latin typeface="TrebuchetMS"/>
              </a:rPr>
              <a:t> </a:t>
            </a:r>
            <a:r>
              <a:rPr lang="en-US" sz="1800" dirty="0" err="1">
                <a:latin typeface="TrebuchetMS"/>
              </a:rPr>
              <a:t>selectat</a:t>
            </a:r>
            <a:r>
              <a:rPr lang="en-US" sz="1800" dirty="0">
                <a:latin typeface="TrebuchetMS"/>
              </a:rPr>
              <a:t> </a:t>
            </a:r>
            <a:r>
              <a:rPr lang="en-US" sz="1800" dirty="0" err="1">
                <a:latin typeface="TrebuchetMS"/>
              </a:rPr>
              <a:t>în</a:t>
            </a:r>
            <a:r>
              <a:rPr lang="en-US" sz="1800" dirty="0">
                <a:latin typeface="TrebuchetMS"/>
              </a:rPr>
              <a:t> </a:t>
            </a:r>
            <a:r>
              <a:rPr lang="en-US" sz="1800" dirty="0" err="1">
                <a:latin typeface="TrebuchetMS"/>
              </a:rPr>
              <a:t>cadrul</a:t>
            </a:r>
            <a:r>
              <a:rPr lang="en-US" sz="1800" dirty="0">
                <a:latin typeface="TrebuchetMS"/>
              </a:rPr>
              <a:t> </a:t>
            </a:r>
            <a:r>
              <a:rPr lang="en-US" sz="1800" dirty="0" err="1">
                <a:latin typeface="TrebuchetMS"/>
              </a:rPr>
              <a:t>Programului</a:t>
            </a:r>
            <a:r>
              <a:rPr lang="en-US" sz="1800" dirty="0">
                <a:latin typeface="TrebuchetMS"/>
              </a:rPr>
              <a:t> </a:t>
            </a:r>
            <a:r>
              <a:rPr lang="en-US" sz="1800" dirty="0" err="1">
                <a:latin typeface="TrebuchetMS"/>
              </a:rPr>
              <a:t>Operaţional</a:t>
            </a:r>
            <a:r>
              <a:rPr lang="en-US" sz="1800" dirty="0">
                <a:latin typeface="TrebuchetMS"/>
              </a:rPr>
              <a:t> </a:t>
            </a:r>
            <a:r>
              <a:rPr lang="en-US" sz="1800" dirty="0" smtClean="0">
                <a:latin typeface="TrebuchetMS"/>
              </a:rPr>
              <a:t>Regional </a:t>
            </a:r>
            <a:r>
              <a:rPr lang="en-US" sz="1800" dirty="0" err="1">
                <a:latin typeface="TrebuchetMS"/>
              </a:rPr>
              <a:t>şi</a:t>
            </a:r>
            <a:r>
              <a:rPr lang="en-US" sz="1800" dirty="0">
                <a:latin typeface="TrebuchetMS"/>
              </a:rPr>
              <a:t> co-</a:t>
            </a:r>
            <a:r>
              <a:rPr lang="en-US" sz="1800" dirty="0" err="1">
                <a:latin typeface="TrebuchetMS"/>
              </a:rPr>
              <a:t>finanţat</a:t>
            </a:r>
            <a:r>
              <a:rPr lang="en-US" sz="1800" dirty="0">
                <a:latin typeface="TrebuchetMS"/>
              </a:rPr>
              <a:t> de </a:t>
            </a:r>
            <a:r>
              <a:rPr lang="en-US" sz="1800" dirty="0" err="1">
                <a:latin typeface="TrebuchetMS"/>
              </a:rPr>
              <a:t>Uniunea</a:t>
            </a:r>
            <a:r>
              <a:rPr lang="en-US" sz="1800" dirty="0">
                <a:latin typeface="TrebuchetMS"/>
              </a:rPr>
              <a:t> </a:t>
            </a:r>
            <a:r>
              <a:rPr lang="en-US" sz="1800" dirty="0" err="1" smtClean="0">
                <a:latin typeface="TrebuchetMS"/>
              </a:rPr>
              <a:t>Europeană</a:t>
            </a:r>
            <a:r>
              <a:rPr lang="en-US" sz="1800" dirty="0" smtClean="0">
                <a:latin typeface="TrebuchetMS"/>
              </a:rPr>
              <a:t> </a:t>
            </a:r>
            <a:r>
              <a:rPr lang="it-IT" sz="1800" dirty="0" smtClean="0">
                <a:latin typeface="TrebuchetMS"/>
              </a:rPr>
              <a:t>prin </a:t>
            </a:r>
            <a:r>
              <a:rPr lang="it-IT" sz="1800" dirty="0">
                <a:latin typeface="TrebuchetMS"/>
              </a:rPr>
              <a:t>Fondul European pentru </a:t>
            </a:r>
            <a:r>
              <a:rPr lang="it-IT" sz="1800" dirty="0" smtClean="0">
                <a:latin typeface="TrebuchetMS"/>
              </a:rPr>
              <a:t>Dezvoltare Regională</a:t>
            </a:r>
            <a:r>
              <a:rPr lang="it-IT" sz="1800" dirty="0">
                <a:latin typeface="TrebuchetMS"/>
              </a:rPr>
              <a:t>.</a:t>
            </a:r>
            <a:endParaRPr lang="en-US" sz="1800" b="1" dirty="0">
              <a:latin typeface="TrebuchetMS"/>
            </a:endParaRPr>
          </a:p>
        </p:txBody>
      </p:sp>
    </p:spTree>
    <p:extLst>
      <p:ext uri="{BB962C8B-B14F-4D97-AF65-F5344CB8AC3E}">
        <p14:creationId xmlns:p14="http://schemas.microsoft.com/office/powerpoint/2010/main" val="363345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bstituent conținut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04341" y="1"/>
            <a:ext cx="9623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4" y="179882"/>
            <a:ext cx="11662347" cy="64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9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535" y="381000"/>
            <a:ext cx="91440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614" y="-828207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91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676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7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iere">
  <a:themeElements>
    <a:clrScheme name="Adiere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Adier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diere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158</TotalTime>
  <Words>8</Words>
  <Application>Microsoft Office PowerPoint</Application>
  <PresentationFormat>Ecran lat</PresentationFormat>
  <Paragraphs>6</Paragraphs>
  <Slides>24</Slides>
  <Notes>3</Notes>
  <HiddenSlides>0</HiddenSlides>
  <MMClips>0</MMClips>
  <ScaleCrop>false</ScaleCrop>
  <HeadingPairs>
    <vt:vector size="8" baseType="variant">
      <vt:variant>
        <vt:lpstr>Fonturi utilizate</vt:lpstr>
      </vt:variant>
      <vt:variant>
        <vt:i4>8</vt:i4>
      </vt:variant>
      <vt:variant>
        <vt:lpstr>Temă</vt:lpstr>
      </vt:variant>
      <vt:variant>
        <vt:i4>7</vt:i4>
      </vt:variant>
      <vt:variant>
        <vt:lpstr>Servere OLE încorporate</vt:lpstr>
      </vt:variant>
      <vt:variant>
        <vt:i4>1</vt:i4>
      </vt:variant>
      <vt:variant>
        <vt:lpstr>Titluri diapozitive</vt:lpstr>
      </vt:variant>
      <vt:variant>
        <vt:i4>24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Trebuchet MS</vt:lpstr>
      <vt:lpstr>TrebuchetMS</vt:lpstr>
      <vt:lpstr>TrebuchetMS-Bold</vt:lpstr>
      <vt:lpstr>Wingdings 3</vt:lpstr>
      <vt:lpstr>Adiere</vt:lpstr>
      <vt:lpstr>Temă Office</vt:lpstr>
      <vt:lpstr>1_Temă Office</vt:lpstr>
      <vt:lpstr>3_Temă Office</vt:lpstr>
      <vt:lpstr>2_Temă Office</vt:lpstr>
      <vt:lpstr>4_Temă Office</vt:lpstr>
      <vt:lpstr>5_Temă Office</vt:lpstr>
      <vt:lpstr>CorelDRAW</vt:lpstr>
      <vt:lpstr>Conferința   „REGIO în Nord – Estul României – Misiune îndeplinită”  Piatra Neamț - 23 iunie 2015</vt:lpstr>
      <vt:lpstr>         „Reabilitarea Spitalului Județean de Urgență Mavromati Botoșani” - Cod SMIS 121156        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Date de contact:  Consiliul Județean Botoșani, Piața Revoluției nr. 1 – 3, www.cjbotosani.ro, e-mail: office@cjbotosani.ro Tel: 0231 514 712, Fax:0231 514 715    Investim în viitorul tău! Proiect selectat în cadrul Programului Operaţional Regional şi co-finanţat de Uniunea Europeană prin Fondul European pentru Dezvoltare Regională.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Pap Emilian</dc:creator>
  <cp:lastModifiedBy>Zamfirescu Gabriela</cp:lastModifiedBy>
  <cp:revision>20</cp:revision>
  <cp:lastPrinted>2015-06-22T09:31:51Z</cp:lastPrinted>
  <dcterms:created xsi:type="dcterms:W3CDTF">2015-06-22T07:56:19Z</dcterms:created>
  <dcterms:modified xsi:type="dcterms:W3CDTF">2015-06-22T12:20:18Z</dcterms:modified>
</cp:coreProperties>
</file>